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3"/>
    <p:sldId id="257" r:id="rId4"/>
    <p:sldId id="259" r:id="rId5"/>
    <p:sldId id="258" r:id="rId6"/>
    <p:sldId id="318" r:id="rId7"/>
    <p:sldId id="261" r:id="rId8"/>
    <p:sldId id="316" r:id="rId9"/>
    <p:sldId id="260" r:id="rId10"/>
    <p:sldId id="317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5" r:id="rId19"/>
    <p:sldId id="346" r:id="rId20"/>
    <p:sldId id="347" r:id="rId21"/>
    <p:sldId id="348" r:id="rId22"/>
    <p:sldId id="349" r:id="rId23"/>
    <p:sldId id="351" r:id="rId24"/>
    <p:sldId id="352" r:id="rId25"/>
    <p:sldId id="353" r:id="rId26"/>
    <p:sldId id="355" r:id="rId27"/>
    <p:sldId id="356" r:id="rId28"/>
    <p:sldId id="357" r:id="rId29"/>
    <p:sldId id="358" r:id="rId30"/>
    <p:sldId id="359" r:id="rId31"/>
    <p:sldId id="360" r:id="rId32"/>
    <p:sldId id="361" r:id="rId33"/>
    <p:sldId id="362" r:id="rId34"/>
    <p:sldId id="366" r:id="rId35"/>
    <p:sldId id="363" r:id="rId36"/>
    <p:sldId id="364" r:id="rId37"/>
    <p:sldId id="367" r:id="rId38"/>
    <p:sldId id="369" r:id="rId39"/>
    <p:sldId id="370" r:id="rId40"/>
    <p:sldId id="371" r:id="rId41"/>
    <p:sldId id="372" r:id="rId42"/>
    <p:sldId id="379" r:id="rId43"/>
    <p:sldId id="376" r:id="rId44"/>
    <p:sldId id="380" r:id="rId45"/>
    <p:sldId id="381" r:id="rId46"/>
    <p:sldId id="382" r:id="rId47"/>
    <p:sldId id="383" r:id="rId48"/>
    <p:sldId id="384" r:id="rId49"/>
    <p:sldId id="386" r:id="rId50"/>
    <p:sldId id="387" r:id="rId51"/>
    <p:sldId id="388" r:id="rId52"/>
    <p:sldId id="389" r:id="rId53"/>
    <p:sldId id="390" r:id="rId54"/>
    <p:sldId id="391" r:id="rId55"/>
    <p:sldId id="392" r:id="rId56"/>
    <p:sldId id="393" r:id="rId57"/>
    <p:sldId id="394" r:id="rId58"/>
    <p:sldId id="395" r:id="rId59"/>
    <p:sldId id="313" r:id="rId60"/>
  </p:sldIdLst>
  <p:sldSz cx="12192000" cy="6858000"/>
  <p:notesSz cx="6858000" cy="9144000"/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5" Type="http://schemas.openxmlformats.org/officeDocument/2006/relationships/tags" Target="tags/tag1.xml"/><Relationship Id="rId64" Type="http://schemas.openxmlformats.org/officeDocument/2006/relationships/tableStyles" Target="tableStyles.xml"/><Relationship Id="rId63" Type="http://schemas.openxmlformats.org/officeDocument/2006/relationships/viewProps" Target="viewProps.xml"/><Relationship Id="rId62" Type="http://schemas.openxmlformats.org/officeDocument/2006/relationships/presProps" Target="presProps.xml"/><Relationship Id="rId61" Type="http://schemas.openxmlformats.org/officeDocument/2006/relationships/notesMaster" Target="notesMasters/notesMaster1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25.png"/><Relationship Id="rId22" Type="http://schemas.openxmlformats.org/officeDocument/2006/relationships/image" Target="../media/image24.png"/><Relationship Id="rId21" Type="http://schemas.openxmlformats.org/officeDocument/2006/relationships/image" Target="../media/image23.png"/><Relationship Id="rId20" Type="http://schemas.openxmlformats.org/officeDocument/2006/relationships/image" Target="../media/image22.png"/><Relationship Id="rId2" Type="http://schemas.openxmlformats.org/officeDocument/2006/relationships/image" Target="../media/image4.png"/><Relationship Id="rId19" Type="http://schemas.openxmlformats.org/officeDocument/2006/relationships/image" Target="../media/image21.png"/><Relationship Id="rId18" Type="http://schemas.openxmlformats.org/officeDocument/2006/relationships/image" Target="../media/image20.png"/><Relationship Id="rId17" Type="http://schemas.openxmlformats.org/officeDocument/2006/relationships/image" Target="../media/image19.png"/><Relationship Id="rId16" Type="http://schemas.openxmlformats.org/officeDocument/2006/relationships/image" Target="../media/image18.png"/><Relationship Id="rId15" Type="http://schemas.openxmlformats.org/officeDocument/2006/relationships/image" Target="../media/image17.png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tags/tag1.xml><?xml version="1.0" encoding="utf-8"?>
<p:tagLst xmlns:p="http://schemas.openxmlformats.org/presentationml/2006/main">
  <p:tag name="commondata" val="eyJoZGlkIjoiNjk2ODMzYzFmOTViZTA4YWQ1MmFkM2IzZTM4YmM4YTcifQ=="/>
</p:tagLst>
</file>